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7"/>
  </p:notesMasterIdLst>
  <p:sldIdLst>
    <p:sldId id="259" r:id="rId6"/>
    <p:sldId id="435" r:id="rId7"/>
    <p:sldId id="402" r:id="rId8"/>
    <p:sldId id="436" r:id="rId9"/>
    <p:sldId id="260" r:id="rId10"/>
    <p:sldId id="256" r:id="rId11"/>
    <p:sldId id="257" r:id="rId12"/>
    <p:sldId id="258" r:id="rId13"/>
    <p:sldId id="261" r:id="rId14"/>
    <p:sldId id="262" r:id="rId15"/>
    <p:sldId id="263" r:id="rId16"/>
    <p:sldId id="264" r:id="rId17"/>
    <p:sldId id="265" r:id="rId18"/>
    <p:sldId id="412" r:id="rId19"/>
    <p:sldId id="414" r:id="rId20"/>
    <p:sldId id="415" r:id="rId21"/>
    <p:sldId id="416" r:id="rId22"/>
    <p:sldId id="418" r:id="rId23"/>
    <p:sldId id="419" r:id="rId24"/>
    <p:sldId id="429" r:id="rId25"/>
    <p:sldId id="434" r:id="rId26"/>
    <p:sldId id="433" r:id="rId27"/>
    <p:sldId id="430" r:id="rId28"/>
    <p:sldId id="422" r:id="rId29"/>
    <p:sldId id="424" r:id="rId30"/>
    <p:sldId id="425" r:id="rId31"/>
    <p:sldId id="426" r:id="rId32"/>
    <p:sldId id="431" r:id="rId33"/>
    <p:sldId id="427" r:id="rId34"/>
    <p:sldId id="432" r:id="rId35"/>
    <p:sldId id="358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1842D-0B3E-C4F0-38AD-F9C6520AB797}" v="1" dt="2025-08-14T00:02:49.985"/>
    <p1510:client id="{A9085E3F-640F-8AC8-2CAF-A556D3A012AA}" v="88" dt="2025-08-12T20:32:49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F0891811-0C3E-E044-B339-FA3C78DDAA21}"/>
    <pc:docChg chg="modSld">
      <pc:chgData name="SEBASTIAN MONTOYA VILLADA" userId="S::sebastianmontoya8118@correo.itm.edu.co::dffcc6c4-4ec2-40a3-ba2d-1adaa01cc26d" providerId="AD" clId="Web-{F0891811-0C3E-E044-B339-FA3C78DDAA21}" dt="2025-02-02T16:50:46.608" v="48" actId="20577"/>
      <pc:docMkLst>
        <pc:docMk/>
      </pc:docMkLst>
      <pc:sldChg chg="modSp">
        <pc:chgData name="SEBASTIAN MONTOYA VILLADA" userId="S::sebastianmontoya8118@correo.itm.edu.co::dffcc6c4-4ec2-40a3-ba2d-1adaa01cc26d" providerId="AD" clId="Web-{F0891811-0C3E-E044-B339-FA3C78DDAA21}" dt="2025-02-02T16:50:46.608" v="48" actId="20577"/>
        <pc:sldMkLst>
          <pc:docMk/>
          <pc:sldMk cId="2518797674" sldId="377"/>
        </pc:sldMkLst>
      </pc:sldChg>
    </pc:docChg>
  </pc:docChgLst>
  <pc:docChgLst>
    <pc:chgData name="SEBASTIAN MONTOYA VILLADA" userId="S::sebastianmontoya8118@correo.itm.edu.co::dffcc6c4-4ec2-40a3-ba2d-1adaa01cc26d" providerId="AD" clId="Web-{12ABB21D-7E4B-A741-8DBD-07416A75BBC9}"/>
    <pc:docChg chg="addSld modSld">
      <pc:chgData name="SEBASTIAN MONTOYA VILLADA" userId="S::sebastianmontoya8118@correo.itm.edu.co::dffcc6c4-4ec2-40a3-ba2d-1adaa01cc26d" providerId="AD" clId="Web-{12ABB21D-7E4B-A741-8DBD-07416A75BBC9}" dt="2025-02-06T19:01:40.165" v="84" actId="20577"/>
      <pc:docMkLst>
        <pc:docMk/>
      </pc:docMkLst>
      <pc:sldChg chg="modSp">
        <pc:chgData name="SEBASTIAN MONTOYA VILLADA" userId="S::sebastianmontoya8118@correo.itm.edu.co::dffcc6c4-4ec2-40a3-ba2d-1adaa01cc26d" providerId="AD" clId="Web-{12ABB21D-7E4B-A741-8DBD-07416A75BBC9}" dt="2025-02-06T19:01:40.165" v="84" actId="20577"/>
        <pc:sldMkLst>
          <pc:docMk/>
          <pc:sldMk cId="3747983956" sldId="427"/>
        </pc:sldMkLst>
      </pc:sldChg>
      <pc:sldChg chg="modSp">
        <pc:chgData name="SEBASTIAN MONTOYA VILLADA" userId="S::sebastianmontoya8118@correo.itm.edu.co::dffcc6c4-4ec2-40a3-ba2d-1adaa01cc26d" providerId="AD" clId="Web-{12ABB21D-7E4B-A741-8DBD-07416A75BBC9}" dt="2025-02-06T18:52:16.640" v="48" actId="20577"/>
        <pc:sldMkLst>
          <pc:docMk/>
          <pc:sldMk cId="2353607267" sldId="430"/>
        </pc:sldMkLst>
      </pc:sldChg>
      <pc:sldChg chg="modSp add replId">
        <pc:chgData name="SEBASTIAN MONTOYA VILLADA" userId="S::sebastianmontoya8118@correo.itm.edu.co::dffcc6c4-4ec2-40a3-ba2d-1adaa01cc26d" providerId="AD" clId="Web-{12ABB21D-7E4B-A741-8DBD-07416A75BBC9}" dt="2025-02-06T18:32:55.280" v="33" actId="20577"/>
        <pc:sldMkLst>
          <pc:docMk/>
          <pc:sldMk cId="2958943099" sldId="433"/>
        </pc:sldMkLst>
      </pc:sldChg>
    </pc:docChg>
  </pc:docChgLst>
  <pc:docChgLst>
    <pc:chgData name="SEBASTIAN MONTOYA VILLADA" userId="S::sebastianmontoya8118@correo.itm.edu.co::dffcc6c4-4ec2-40a3-ba2d-1adaa01cc26d" providerId="AD" clId="Web-{4371842D-0B3E-C4F0-38AD-F9C6520AB797}"/>
    <pc:docChg chg="delSld">
      <pc:chgData name="SEBASTIAN MONTOYA VILLADA" userId="S::sebastianmontoya8118@correo.itm.edu.co::dffcc6c4-4ec2-40a3-ba2d-1adaa01cc26d" providerId="AD" clId="Web-{4371842D-0B3E-C4F0-38AD-F9C6520AB797}" dt="2025-08-14T00:02:49.985" v="0"/>
      <pc:docMkLst>
        <pc:docMk/>
      </pc:docMkLst>
      <pc:sldChg chg="del">
        <pc:chgData name="SEBASTIAN MONTOYA VILLADA" userId="S::sebastianmontoya8118@correo.itm.edu.co::dffcc6c4-4ec2-40a3-ba2d-1adaa01cc26d" providerId="AD" clId="Web-{4371842D-0B3E-C4F0-38AD-F9C6520AB797}" dt="2025-08-14T00:02:49.985" v="0"/>
        <pc:sldMkLst>
          <pc:docMk/>
          <pc:sldMk cId="2831281710" sldId="423"/>
        </pc:sldMkLst>
      </pc:sldChg>
    </pc:docChg>
  </pc:docChgLst>
  <pc:docChgLst>
    <pc:chgData name="SEBASTIAN MONTOYA VILLADA" userId="S::sebastianmontoya8118@correo.itm.edu.co::dffcc6c4-4ec2-40a3-ba2d-1adaa01cc26d" providerId="AD" clId="Web-{0E7E6845-1414-57BF-4B89-6166058ECF3B}"/>
    <pc:docChg chg="modSld">
      <pc:chgData name="SEBASTIAN MONTOYA VILLADA" userId="S::sebastianmontoya8118@correo.itm.edu.co::dffcc6c4-4ec2-40a3-ba2d-1adaa01cc26d" providerId="AD" clId="Web-{0E7E6845-1414-57BF-4B89-6166058ECF3B}" dt="2025-02-12T15:13:33.994" v="57"/>
      <pc:docMkLst>
        <pc:docMk/>
      </pc:docMkLst>
      <pc:sldChg chg="modSp">
        <pc:chgData name="SEBASTIAN MONTOYA VILLADA" userId="S::sebastianmontoya8118@correo.itm.edu.co::dffcc6c4-4ec2-40a3-ba2d-1adaa01cc26d" providerId="AD" clId="Web-{0E7E6845-1414-57BF-4B89-6166058ECF3B}" dt="2025-02-12T15:13:33.994" v="57"/>
        <pc:sldMkLst>
          <pc:docMk/>
          <pc:sldMk cId="3952345243" sldId="406"/>
        </pc:sldMkLst>
      </pc:sldChg>
    </pc:docChg>
  </pc:docChgLst>
  <pc:docChgLst>
    <pc:chgData name="SEBASTIAN MONTOYA VILLADA" userId="S::sebastianmontoya8118@correo.itm.edu.co::dffcc6c4-4ec2-40a3-ba2d-1adaa01cc26d" providerId="AD" clId="Web-{A9085E3F-640F-8AC8-2CAF-A556D3A012AA}"/>
    <pc:docChg chg="addSld delSld modSld">
      <pc:chgData name="SEBASTIAN MONTOYA VILLADA" userId="S::sebastianmontoya8118@correo.itm.edu.co::dffcc6c4-4ec2-40a3-ba2d-1adaa01cc26d" providerId="AD" clId="Web-{A9085E3F-640F-8AC8-2CAF-A556D3A012AA}" dt="2025-08-12T20:32:49.389" v="84" actId="1076"/>
      <pc:docMkLst>
        <pc:docMk/>
      </pc:docMkLst>
      <pc:sldChg chg="modSp">
        <pc:chgData name="SEBASTIAN MONTOYA VILLADA" userId="S::sebastianmontoya8118@correo.itm.edu.co::dffcc6c4-4ec2-40a3-ba2d-1adaa01cc26d" providerId="AD" clId="Web-{A9085E3F-640F-8AC8-2CAF-A556D3A012AA}" dt="2025-08-12T19:15:50.527" v="6" actId="1076"/>
        <pc:sldMkLst>
          <pc:docMk/>
          <pc:sldMk cId="3065597046" sldId="405"/>
        </pc:sldMkLst>
        <pc:spChg chg="mod">
          <ac:chgData name="SEBASTIAN MONTOYA VILLADA" userId="S::sebastianmontoya8118@correo.itm.edu.co::dffcc6c4-4ec2-40a3-ba2d-1adaa01cc26d" providerId="AD" clId="Web-{A9085E3F-640F-8AC8-2CAF-A556D3A012AA}" dt="2025-08-12T19:15:14.573" v="4" actId="20577"/>
          <ac:spMkLst>
            <pc:docMk/>
            <pc:sldMk cId="3065597046" sldId="405"/>
            <ac:spMk id="15" creationId="{85FAB7AA-F6D0-DCD2-169A-663C9F578B7B}"/>
          </ac:spMkLst>
        </pc:spChg>
        <pc:picChg chg="mod">
          <ac:chgData name="SEBASTIAN MONTOYA VILLADA" userId="S::sebastianmontoya8118@correo.itm.edu.co::dffcc6c4-4ec2-40a3-ba2d-1adaa01cc26d" providerId="AD" clId="Web-{A9085E3F-640F-8AC8-2CAF-A556D3A012AA}" dt="2025-08-12T19:15:50.527" v="6" actId="1076"/>
          <ac:picMkLst>
            <pc:docMk/>
            <pc:sldMk cId="3065597046" sldId="405"/>
            <ac:picMk id="16" creationId="{B82471AD-453F-FE32-A520-39111B862C8C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29:12.618" v="26" actId="1076"/>
        <pc:sldMkLst>
          <pc:docMk/>
          <pc:sldMk cId="2099833142" sldId="409"/>
        </pc:sldMkLst>
        <pc:picChg chg="add mod modCrop">
          <ac:chgData name="SEBASTIAN MONTOYA VILLADA" userId="S::sebastianmontoya8118@correo.itm.edu.co::dffcc6c4-4ec2-40a3-ba2d-1adaa01cc26d" providerId="AD" clId="Web-{A9085E3F-640F-8AC8-2CAF-A556D3A012AA}" dt="2025-08-12T19:29:12.618" v="26" actId="1076"/>
          <ac:picMkLst>
            <pc:docMk/>
            <pc:sldMk cId="2099833142" sldId="409"/>
            <ac:picMk id="2" creationId="{E1E9E397-3AAE-3E2C-904F-97CAAC617C8A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31:05.981" v="32" actId="1076"/>
        <pc:sldMkLst>
          <pc:docMk/>
          <pc:sldMk cId="1253375017" sldId="411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19:31:05.981" v="32" actId="1076"/>
          <ac:picMkLst>
            <pc:docMk/>
            <pc:sldMk cId="1253375017" sldId="411"/>
            <ac:picMk id="2" creationId="{04956126-4BFB-27E9-D04E-1B80B4AA7AB2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34:01.251" v="38" actId="1076"/>
        <pc:sldMkLst>
          <pc:docMk/>
          <pc:sldMk cId="1563925881" sldId="413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19:34:01.251" v="38" actId="1076"/>
          <ac:picMkLst>
            <pc:docMk/>
            <pc:sldMk cId="1563925881" sldId="413"/>
            <ac:picMk id="2" creationId="{EB19C2A4-3385-F990-DD12-C1BE3613E0DD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36:58.461" v="44" actId="1076"/>
        <pc:sldMkLst>
          <pc:docMk/>
          <pc:sldMk cId="4289046495" sldId="415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19:36:58.461" v="44" actId="1076"/>
          <ac:picMkLst>
            <pc:docMk/>
            <pc:sldMk cId="4289046495" sldId="415"/>
            <ac:picMk id="2" creationId="{ECE24E22-13B2-AC5A-D5ED-D761F8A6DE8C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39:44.258" v="48" actId="1076"/>
        <pc:sldMkLst>
          <pc:docMk/>
          <pc:sldMk cId="3874360725" sldId="418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19:39:44.258" v="48" actId="1076"/>
          <ac:picMkLst>
            <pc:docMk/>
            <pc:sldMk cId="3874360725" sldId="418"/>
            <ac:picMk id="2" creationId="{F20355AC-76D8-DAD9-33C0-42A20F5BA8C4}"/>
          </ac:picMkLst>
        </pc:picChg>
      </pc:sldChg>
      <pc:sldChg chg="modSp">
        <pc:chgData name="SEBASTIAN MONTOYA VILLADA" userId="S::sebastianmontoya8118@correo.itm.edu.co::dffcc6c4-4ec2-40a3-ba2d-1adaa01cc26d" providerId="AD" clId="Web-{A9085E3F-640F-8AC8-2CAF-A556D3A012AA}" dt="2025-08-12T19:40:02.557" v="50"/>
        <pc:sldMkLst>
          <pc:docMk/>
          <pc:sldMk cId="2616112607" sldId="420"/>
        </pc:sldMkLst>
        <pc:spChg chg="mod">
          <ac:chgData name="SEBASTIAN MONTOYA VILLADA" userId="S::sebastianmontoya8118@correo.itm.edu.co::dffcc6c4-4ec2-40a3-ba2d-1adaa01cc26d" providerId="AD" clId="Web-{A9085E3F-640F-8AC8-2CAF-A556D3A012AA}" dt="2025-08-12T19:40:02.557" v="50"/>
          <ac:spMkLst>
            <pc:docMk/>
            <pc:sldMk cId="2616112607" sldId="420"/>
            <ac:spMk id="13" creationId="{FDA4B643-DEB4-C77F-0211-C4BA4EE48C1A}"/>
          </ac:spMkLst>
        </pc:spChg>
      </pc:sldChg>
      <pc:sldChg chg="del">
        <pc:chgData name="SEBASTIAN MONTOYA VILLADA" userId="S::sebastianmontoya8118@correo.itm.edu.co::dffcc6c4-4ec2-40a3-ba2d-1adaa01cc26d" providerId="AD" clId="Web-{A9085E3F-640F-8AC8-2CAF-A556D3A012AA}" dt="2025-08-12T20:17:34.972" v="59"/>
        <pc:sldMkLst>
          <pc:docMk/>
          <pc:sldMk cId="1817142743" sldId="421"/>
        </pc:sldMkLst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20:32:49.389" v="84" actId="1076"/>
        <pc:sldMkLst>
          <pc:docMk/>
          <pc:sldMk cId="4243160153" sldId="424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20:32:14.919" v="76" actId="1076"/>
          <ac:picMkLst>
            <pc:docMk/>
            <pc:sldMk cId="4243160153" sldId="424"/>
            <ac:picMk id="2" creationId="{3FAE8893-D5D5-DB51-07AF-32142177194D}"/>
          </ac:picMkLst>
        </pc:picChg>
        <pc:picChg chg="add mod">
          <ac:chgData name="SEBASTIAN MONTOYA VILLADA" userId="S::sebastianmontoya8118@correo.itm.edu.co::dffcc6c4-4ec2-40a3-ba2d-1adaa01cc26d" providerId="AD" clId="Web-{A9085E3F-640F-8AC8-2CAF-A556D3A012AA}" dt="2025-08-12T20:32:48.186" v="83" actId="1076"/>
          <ac:picMkLst>
            <pc:docMk/>
            <pc:sldMk cId="4243160153" sldId="424"/>
            <ac:picMk id="14" creationId="{CA992F2E-C4EB-3035-3338-919DEF831901}"/>
          </ac:picMkLst>
        </pc:picChg>
        <pc:picChg chg="add mod">
          <ac:chgData name="SEBASTIAN MONTOYA VILLADA" userId="S::sebastianmontoya8118@correo.itm.edu.co::dffcc6c4-4ec2-40a3-ba2d-1adaa01cc26d" providerId="AD" clId="Web-{A9085E3F-640F-8AC8-2CAF-A556D3A012AA}" dt="2025-08-12T20:32:49.389" v="84" actId="1076"/>
          <ac:picMkLst>
            <pc:docMk/>
            <pc:sldMk cId="4243160153" sldId="424"/>
            <ac:picMk id="15" creationId="{DB23A67A-24EB-F427-E73A-4F0873FE2805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20:26:33.713" v="64" actId="1076"/>
        <pc:sldMkLst>
          <pc:docMk/>
          <pc:sldMk cId="3747983956" sldId="427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20:26:33.713" v="64" actId="1076"/>
          <ac:picMkLst>
            <pc:docMk/>
            <pc:sldMk cId="3747983956" sldId="427"/>
            <ac:picMk id="2" creationId="{1C04A617-E0EB-E6A2-0B6C-86EEC4B49615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19:24:37.106" v="10" actId="1076"/>
        <pc:sldMkLst>
          <pc:docMk/>
          <pc:sldMk cId="1762785225" sldId="428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19:24:37.106" v="10" actId="1076"/>
          <ac:picMkLst>
            <pc:docMk/>
            <pc:sldMk cId="1762785225" sldId="428"/>
            <ac:picMk id="2" creationId="{94A0DFDB-099D-9A6F-7895-A62CF3474301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20:02:45.449" v="52"/>
        <pc:sldMkLst>
          <pc:docMk/>
          <pc:sldMk cId="1231723398" sldId="429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20:02:45.449" v="52"/>
          <ac:picMkLst>
            <pc:docMk/>
            <pc:sldMk cId="1231723398" sldId="429"/>
            <ac:picMk id="2" creationId="{64220BF8-05D9-3314-CB6C-528B5F0215CB}"/>
          </ac:picMkLst>
        </pc:picChg>
      </pc:sldChg>
      <pc:sldChg chg="addSp delSp modSp delAnim">
        <pc:chgData name="SEBASTIAN MONTOYA VILLADA" userId="S::sebastianmontoya8118@correo.itm.edu.co::dffcc6c4-4ec2-40a3-ba2d-1adaa01cc26d" providerId="AD" clId="Web-{A9085E3F-640F-8AC8-2CAF-A556D3A012AA}" dt="2025-08-12T20:15:55.218" v="58"/>
        <pc:sldMkLst>
          <pc:docMk/>
          <pc:sldMk cId="2353607267" sldId="430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20:15:55.218" v="58"/>
          <ac:picMkLst>
            <pc:docMk/>
            <pc:sldMk cId="2353607267" sldId="430"/>
            <ac:picMk id="2" creationId="{BDAAC5A4-B5B2-604D-D366-6490445BC431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A9085E3F-640F-8AC8-2CAF-A556D3A012AA}" dt="2025-08-12T20:04:38.999" v="56" actId="1076"/>
        <pc:sldMkLst>
          <pc:docMk/>
          <pc:sldMk cId="3717440452" sldId="434"/>
        </pc:sldMkLst>
        <pc:picChg chg="add mod">
          <ac:chgData name="SEBASTIAN MONTOYA VILLADA" userId="S::sebastianmontoya8118@correo.itm.edu.co::dffcc6c4-4ec2-40a3-ba2d-1adaa01cc26d" providerId="AD" clId="Web-{A9085E3F-640F-8AC8-2CAF-A556D3A012AA}" dt="2025-08-12T20:04:38.999" v="56" actId="1076"/>
          <ac:picMkLst>
            <pc:docMk/>
            <pc:sldMk cId="3717440452" sldId="434"/>
            <ac:picMk id="13" creationId="{EAA64571-95EA-047D-61FC-F0DB3889129C}"/>
          </ac:picMkLst>
        </pc:picChg>
      </pc:sldChg>
    </pc:docChg>
  </pc:docChgLst>
  <pc:docChgLst>
    <pc:chgData name="SEBASTIAN MONTOYA VILLADA" userId="dffcc6c4-4ec2-40a3-ba2d-1adaa01cc26d" providerId="ADAL" clId="{3631816F-C42D-43AB-8BE5-E4DD25D23C65}"/>
    <pc:docChg chg="undo redo custSel addSld delSld modSld sldOrd">
      <pc:chgData name="SEBASTIAN MONTOYA VILLADA" userId="dffcc6c4-4ec2-40a3-ba2d-1adaa01cc26d" providerId="ADAL" clId="{3631816F-C42D-43AB-8BE5-E4DD25D23C65}" dt="2025-02-02T18:01:00.312" v="779" actId="20577"/>
      <pc:docMkLst>
        <pc:docMk/>
      </pc:docMkLst>
      <pc:sldChg chg="modSp mod">
        <pc:chgData name="SEBASTIAN MONTOYA VILLADA" userId="dffcc6c4-4ec2-40a3-ba2d-1adaa01cc26d" providerId="ADAL" clId="{3631816F-C42D-43AB-8BE5-E4DD25D23C65}" dt="2025-02-02T17:03:05.300" v="14" actId="113"/>
        <pc:sldMkLst>
          <pc:docMk/>
          <pc:sldMk cId="488379912" sldId="393"/>
        </pc:sldMkLst>
      </pc:sldChg>
      <pc:sldChg chg="del">
        <pc:chgData name="SEBASTIAN MONTOYA VILLADA" userId="dffcc6c4-4ec2-40a3-ba2d-1adaa01cc26d" providerId="ADAL" clId="{3631816F-C42D-43AB-8BE5-E4DD25D23C65}" dt="2025-02-02T17:02:00.742" v="0" actId="47"/>
        <pc:sldMkLst>
          <pc:docMk/>
          <pc:sldMk cId="2101273427" sldId="394"/>
        </pc:sldMkLst>
      </pc:sldChg>
      <pc:sldChg chg="del">
        <pc:chgData name="SEBASTIAN MONTOYA VILLADA" userId="dffcc6c4-4ec2-40a3-ba2d-1adaa01cc26d" providerId="ADAL" clId="{3631816F-C42D-43AB-8BE5-E4DD25D23C65}" dt="2025-02-02T17:02:01.416" v="1" actId="47"/>
        <pc:sldMkLst>
          <pc:docMk/>
          <pc:sldMk cId="2390427211" sldId="397"/>
        </pc:sldMkLst>
      </pc:sldChg>
      <pc:sldChg chg="addSp modSp mod ord">
        <pc:chgData name="SEBASTIAN MONTOYA VILLADA" userId="dffcc6c4-4ec2-40a3-ba2d-1adaa01cc26d" providerId="ADAL" clId="{3631816F-C42D-43AB-8BE5-E4DD25D23C65}" dt="2025-02-02T17:39:22.546" v="457" actId="20577"/>
        <pc:sldMkLst>
          <pc:docMk/>
          <pc:sldMk cId="656435192" sldId="398"/>
        </pc:sldMkLst>
      </pc:sldChg>
      <pc:sldChg chg="del">
        <pc:chgData name="SEBASTIAN MONTOYA VILLADA" userId="dffcc6c4-4ec2-40a3-ba2d-1adaa01cc26d" providerId="ADAL" clId="{3631816F-C42D-43AB-8BE5-E4DD25D23C65}" dt="2025-02-02T17:02:07.342" v="2" actId="47"/>
        <pc:sldMkLst>
          <pc:docMk/>
          <pc:sldMk cId="3304403443" sldId="399"/>
        </pc:sldMkLst>
      </pc:sldChg>
      <pc:sldChg chg="del">
        <pc:chgData name="SEBASTIAN MONTOYA VILLADA" userId="dffcc6c4-4ec2-40a3-ba2d-1adaa01cc26d" providerId="ADAL" clId="{3631816F-C42D-43AB-8BE5-E4DD25D23C65}" dt="2025-02-02T17:02:12.379" v="3" actId="47"/>
        <pc:sldMkLst>
          <pc:docMk/>
          <pc:sldMk cId="2787044806" sldId="400"/>
        </pc:sldMkLst>
      </pc:sldChg>
      <pc:sldChg chg="del">
        <pc:chgData name="SEBASTIAN MONTOYA VILLADA" userId="dffcc6c4-4ec2-40a3-ba2d-1adaa01cc26d" providerId="ADAL" clId="{3631816F-C42D-43AB-8BE5-E4DD25D23C65}" dt="2025-02-02T17:37:33.435" v="297" actId="47"/>
        <pc:sldMkLst>
          <pc:docMk/>
          <pc:sldMk cId="47168701" sldId="401"/>
        </pc:sldMkLst>
      </pc:sldChg>
      <pc:sldChg chg="modSp">
        <pc:chgData name="SEBASTIAN MONTOYA VILLADA" userId="dffcc6c4-4ec2-40a3-ba2d-1adaa01cc26d" providerId="ADAL" clId="{3631816F-C42D-43AB-8BE5-E4DD25D23C65}" dt="2025-02-02T17:02:58.756" v="13" actId="20577"/>
        <pc:sldMkLst>
          <pc:docMk/>
          <pc:sldMk cId="2608532953" sldId="403"/>
        </pc:sldMkLst>
      </pc:sldChg>
      <pc:sldChg chg="modSp mod">
        <pc:chgData name="SEBASTIAN MONTOYA VILLADA" userId="dffcc6c4-4ec2-40a3-ba2d-1adaa01cc26d" providerId="ADAL" clId="{3631816F-C42D-43AB-8BE5-E4DD25D23C65}" dt="2025-02-02T17:04:29.073" v="32" actId="1076"/>
        <pc:sldMkLst>
          <pc:docMk/>
          <pc:sldMk cId="1301947520" sldId="405"/>
        </pc:sldMkLst>
      </pc:sldChg>
      <pc:sldChg chg="addSp delSp modSp add mod">
        <pc:chgData name="SEBASTIAN MONTOYA VILLADA" userId="dffcc6c4-4ec2-40a3-ba2d-1adaa01cc26d" providerId="ADAL" clId="{3631816F-C42D-43AB-8BE5-E4DD25D23C65}" dt="2025-02-02T17:52:49.619" v="671" actId="20577"/>
        <pc:sldMkLst>
          <pc:docMk/>
          <pc:sldMk cId="4072667157" sldId="406"/>
        </pc:sldMkLst>
      </pc:sldChg>
      <pc:sldChg chg="delSp modSp add mod">
        <pc:chgData name="SEBASTIAN MONTOYA VILLADA" userId="dffcc6c4-4ec2-40a3-ba2d-1adaa01cc26d" providerId="ADAL" clId="{3631816F-C42D-43AB-8BE5-E4DD25D23C65}" dt="2025-02-02T17:12:34.296" v="131" actId="1076"/>
        <pc:sldMkLst>
          <pc:docMk/>
          <pc:sldMk cId="2106485477" sldId="407"/>
        </pc:sldMkLst>
      </pc:sldChg>
      <pc:sldChg chg="modSp add del mod">
        <pc:chgData name="SEBASTIAN MONTOYA VILLADA" userId="dffcc6c4-4ec2-40a3-ba2d-1adaa01cc26d" providerId="ADAL" clId="{3631816F-C42D-43AB-8BE5-E4DD25D23C65}" dt="2025-02-02T17:55:10.721" v="672" actId="47"/>
        <pc:sldMkLst>
          <pc:docMk/>
          <pc:sldMk cId="2579195081" sldId="408"/>
        </pc:sldMkLst>
      </pc:sldChg>
      <pc:sldChg chg="modSp add">
        <pc:chgData name="SEBASTIAN MONTOYA VILLADA" userId="dffcc6c4-4ec2-40a3-ba2d-1adaa01cc26d" providerId="ADAL" clId="{3631816F-C42D-43AB-8BE5-E4DD25D23C65}" dt="2025-02-02T17:24:32.680" v="148" actId="1076"/>
        <pc:sldMkLst>
          <pc:docMk/>
          <pc:sldMk cId="8677875" sldId="409"/>
        </pc:sldMkLst>
      </pc:sldChg>
      <pc:sldChg chg="addSp delSp modSp add mod">
        <pc:chgData name="SEBASTIAN MONTOYA VILLADA" userId="dffcc6c4-4ec2-40a3-ba2d-1adaa01cc26d" providerId="ADAL" clId="{3631816F-C42D-43AB-8BE5-E4DD25D23C65}" dt="2025-02-02T17:18:38.162" v="147" actId="1076"/>
        <pc:sldMkLst>
          <pc:docMk/>
          <pc:sldMk cId="4186104522" sldId="410"/>
        </pc:sldMkLst>
      </pc:sldChg>
      <pc:sldChg chg="add del ord">
        <pc:chgData name="SEBASTIAN MONTOYA VILLADA" userId="dffcc6c4-4ec2-40a3-ba2d-1adaa01cc26d" providerId="ADAL" clId="{3631816F-C42D-43AB-8BE5-E4DD25D23C65}" dt="2025-02-02T17:52:43.562" v="670" actId="47"/>
        <pc:sldMkLst>
          <pc:docMk/>
          <pc:sldMk cId="826557915" sldId="411"/>
        </pc:sldMkLst>
      </pc:sldChg>
      <pc:sldChg chg="addSp modSp add mod">
        <pc:chgData name="SEBASTIAN MONTOYA VILLADA" userId="dffcc6c4-4ec2-40a3-ba2d-1adaa01cc26d" providerId="ADAL" clId="{3631816F-C42D-43AB-8BE5-E4DD25D23C65}" dt="2025-02-02T17:31:21.563" v="201" actId="20577"/>
        <pc:sldMkLst>
          <pc:docMk/>
          <pc:sldMk cId="1378449796" sldId="412"/>
        </pc:sldMkLst>
      </pc:sldChg>
      <pc:sldChg chg="addSp delSp modSp add mod">
        <pc:chgData name="SEBASTIAN MONTOYA VILLADA" userId="dffcc6c4-4ec2-40a3-ba2d-1adaa01cc26d" providerId="ADAL" clId="{3631816F-C42D-43AB-8BE5-E4DD25D23C65}" dt="2025-02-02T17:36:13.703" v="294" actId="20577"/>
        <pc:sldMkLst>
          <pc:docMk/>
          <pc:sldMk cId="1222767551" sldId="413"/>
        </pc:sldMkLst>
      </pc:sldChg>
      <pc:sldChg chg="modSp add mod">
        <pc:chgData name="SEBASTIAN MONTOYA VILLADA" userId="dffcc6c4-4ec2-40a3-ba2d-1adaa01cc26d" providerId="ADAL" clId="{3631816F-C42D-43AB-8BE5-E4DD25D23C65}" dt="2025-02-02T17:44:28.316" v="637" actId="20577"/>
        <pc:sldMkLst>
          <pc:docMk/>
          <pc:sldMk cId="2733277947" sldId="414"/>
        </pc:sldMkLst>
      </pc:sldChg>
      <pc:sldChg chg="modSp add mod">
        <pc:chgData name="SEBASTIAN MONTOYA VILLADA" userId="dffcc6c4-4ec2-40a3-ba2d-1adaa01cc26d" providerId="ADAL" clId="{3631816F-C42D-43AB-8BE5-E4DD25D23C65}" dt="2025-02-02T17:51:15.065" v="669" actId="1076"/>
        <pc:sldMkLst>
          <pc:docMk/>
          <pc:sldMk cId="3342312546" sldId="415"/>
        </pc:sldMkLst>
      </pc:sldChg>
      <pc:sldChg chg="delSp modSp add mod">
        <pc:chgData name="SEBASTIAN MONTOYA VILLADA" userId="dffcc6c4-4ec2-40a3-ba2d-1adaa01cc26d" providerId="ADAL" clId="{3631816F-C42D-43AB-8BE5-E4DD25D23C65}" dt="2025-02-02T17:59:56.766" v="724" actId="20577"/>
        <pc:sldMkLst>
          <pc:docMk/>
          <pc:sldMk cId="3813547514" sldId="416"/>
        </pc:sldMkLst>
      </pc:sldChg>
      <pc:sldChg chg="modSp add mod">
        <pc:chgData name="SEBASTIAN MONTOYA VILLADA" userId="dffcc6c4-4ec2-40a3-ba2d-1adaa01cc26d" providerId="ADAL" clId="{3631816F-C42D-43AB-8BE5-E4DD25D23C65}" dt="2025-02-02T18:01:00.312" v="779" actId="20577"/>
        <pc:sldMkLst>
          <pc:docMk/>
          <pc:sldMk cId="2942061237" sldId="4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945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9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1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5517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85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5450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494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810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43C69-5157-5B13-F5C3-7A1C67292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B204F9-4C35-EDD6-D553-55D58DB45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D95AB5E-6F28-2274-D8B2-1423E0570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C09F1F-35E1-9564-B874-59408BBB7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467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11EB-DA55-0122-305F-EFB01887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5F65DD-8457-452D-30F3-269842C52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90B9AA-3383-FAE5-48E6-02A0D0B6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ECA15A-84BF-9A77-45F4-5B2B3CC4B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8648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61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7081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0358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113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33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24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345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Ejemplo en </a:t>
            </a:r>
            <a:r>
              <a:rPr lang="es-CO" err="1"/>
              <a:t>python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803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Matemáticas para la informática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2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F10FD-C4EE-423D-FBC2-FAEE5F09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0" y="0"/>
            <a:ext cx="11405938" cy="6793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87080-87C9-6A39-68B3-C0F63804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4" y="0"/>
            <a:ext cx="10892829" cy="67860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3F740-0FF8-B4E3-FA9B-06C24B33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0"/>
            <a:ext cx="10695948" cy="6822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92A3D-491A-4DE2-83E2-7D10F564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23" y="282633"/>
            <a:ext cx="10541729" cy="56396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1EF844-CFA0-0154-90C4-B807687FCE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259" y="164593"/>
            <a:ext cx="11462633" cy="6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493622-DBC6-FB99-BDBF-3EA79B7CE8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904" y="362154"/>
            <a:ext cx="11242219" cy="57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7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0DE498-E64C-77BE-20DC-BDAF129E0C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13071"/>
            <a:ext cx="12198621" cy="57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A9F515-9892-3F8B-02A6-9D34028E3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21022"/>
            <a:ext cx="12191999" cy="58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0355AC-76D8-DAD9-33C0-42A20F5BA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06999"/>
            <a:ext cx="12192000" cy="49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6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06C352-BE93-05E5-B18A-90C5FECA1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7" y="113837"/>
            <a:ext cx="1207938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6105525"/>
            <a:ext cx="106489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771524" y="1870256"/>
            <a:ext cx="1118139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Contenido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771525" y="6305550"/>
            <a:ext cx="6000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1229975" y="6305550"/>
            <a:ext cx="190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02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071562" y="2831455"/>
            <a:ext cx="4772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Introducción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 la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lógica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proposicional</a:t>
            </a:r>
            <a:endParaRPr sz="2400" dirty="0"/>
          </a:p>
        </p:txBody>
      </p:sp>
      <p:sp>
        <p:nvSpPr>
          <p:cNvPr id="103" name="Google Shape;103;p14"/>
          <p:cNvSpPr/>
          <p:nvPr/>
        </p:nvSpPr>
        <p:spPr>
          <a:xfrm>
            <a:off x="771524" y="2937057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071562" y="3583930"/>
            <a:ext cx="4772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Definición</a:t>
            </a:r>
            <a:r>
              <a:rPr lang="en-US" sz="20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proposiciones</a:t>
            </a:r>
            <a:endParaRPr sz="2400" dirty="0"/>
          </a:p>
        </p:txBody>
      </p:sp>
      <p:sp>
        <p:nvSpPr>
          <p:cNvPr id="105" name="Google Shape;105;p14"/>
          <p:cNvSpPr/>
          <p:nvPr/>
        </p:nvSpPr>
        <p:spPr>
          <a:xfrm>
            <a:off x="771524" y="3689532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071562" y="4331643"/>
            <a:ext cx="4772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Conectivas lógicas</a:t>
            </a:r>
            <a:endParaRPr sz="2400"/>
          </a:p>
        </p:txBody>
      </p:sp>
      <p:sp>
        <p:nvSpPr>
          <p:cNvPr id="107" name="Google Shape;107;p14"/>
          <p:cNvSpPr txBox="1"/>
          <p:nvPr/>
        </p:nvSpPr>
        <p:spPr>
          <a:xfrm>
            <a:off x="6634163" y="2831455"/>
            <a:ext cx="4772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Tablas de verdad</a:t>
            </a:r>
            <a:endParaRPr sz="2400"/>
          </a:p>
        </p:txBody>
      </p:sp>
      <p:sp>
        <p:nvSpPr>
          <p:cNvPr id="108" name="Google Shape;108;p14"/>
          <p:cNvSpPr/>
          <p:nvPr/>
        </p:nvSpPr>
        <p:spPr>
          <a:xfrm>
            <a:off x="6367463" y="3357562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634163" y="3505498"/>
            <a:ext cx="47720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Clasificación FBF (Tautología, Contradicción, Contingencia)</a:t>
            </a:r>
            <a:endParaRPr sz="2400"/>
          </a:p>
        </p:txBody>
      </p:sp>
      <p:sp>
        <p:nvSpPr>
          <p:cNvPr id="110" name="Google Shape;110;p14"/>
          <p:cNvSpPr txBox="1"/>
          <p:nvPr/>
        </p:nvSpPr>
        <p:spPr>
          <a:xfrm>
            <a:off x="6362222" y="5133202"/>
            <a:ext cx="44291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-US" sz="16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Comprender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estructura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formal del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razonamiento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aplicación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algoritmos</a:t>
            </a:r>
            <a:r>
              <a:rPr lang="en-US" sz="16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 dirty="0"/>
          </a:p>
        </p:txBody>
      </p:sp>
      <p:sp>
        <p:nvSpPr>
          <p:cNvPr id="111" name="Google Shape;111;p14"/>
          <p:cNvSpPr/>
          <p:nvPr/>
        </p:nvSpPr>
        <p:spPr>
          <a:xfrm>
            <a:off x="771524" y="2937057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71524" y="3689532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367463" y="3357562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862" y="2957512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4" y="3720917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862" y="4462462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463" y="2957512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463" y="3867149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220BF8-05D9-3314-CB6C-528B5F0215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6980" y="0"/>
            <a:ext cx="9138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2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BE34B-6BEB-A851-1163-6A77BC4A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25B5D-758F-AA4B-F8E0-EB1D76EC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4590E2-2610-A42E-D6C4-170CBE8A7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047A31-056C-0EC6-73EF-C41F00F1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D9F250-6849-142C-42C1-2B7ABA3BE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8D7934-AC7D-5627-02FD-64EB2DDDA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346ED1-E58C-7087-23B9-EFFDC49A8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388A4B-8A4F-2C2D-6575-5E3D4E259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F24945-41C4-CDF2-45DC-3C8806FF73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6F1F988-D67B-37C5-2038-9583FE3AC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EA7B7C-6205-9BEB-264C-522F0A353F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64571-95EA-047D-61FC-F0DB388912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9739" y="47662"/>
            <a:ext cx="7372522" cy="6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23B75-BB9E-D0DE-BBDA-DBBD2D07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2852ED-8BDE-AABA-14C5-C3978AD2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D0EB1A-9431-0CD5-0946-5A8D3EEFB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4056AB-7858-20B0-A6F8-B3CC1E59F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A2150C-8C40-9093-114A-E974EFC38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2C6D1C-F1F7-45E7-0FC0-44169AB63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5CA53C-B4FD-3C71-C234-55F16B1E1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B9C3E8-56EA-B4F4-6B40-C8B630F45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826391-B902-9479-6353-C6F3CAFBA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0A5B3C-EA71-D382-1F48-B883A1F11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D281E28-0369-70C7-4C48-6E0995F812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A459FA6-99F7-505F-38EE-C0C0B0054BA8}"/>
              </a:ext>
            </a:extLst>
          </p:cNvPr>
          <p:cNvSpPr txBox="1"/>
          <p:nvPr/>
        </p:nvSpPr>
        <p:spPr>
          <a:xfrm>
            <a:off x="1621991" y="1695680"/>
            <a:ext cx="8566142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 dirty="0"/>
              <a:t>Conectivas Lógicas- trabajo independiente</a:t>
            </a:r>
          </a:p>
          <a:p>
            <a:endParaRPr lang="es-ES" sz="2400" b="1" dirty="0"/>
          </a:p>
          <a:p>
            <a:r>
              <a:rPr lang="es-ES" sz="2400" b="1" dirty="0"/>
              <a:t>Ejercicio 3:</a:t>
            </a:r>
            <a:r>
              <a:rPr lang="es-ES" sz="2400" dirty="0"/>
              <a:t> Expresar las siguientes oraciones en términos de conectivas lógicas (¬,∧,∨,→,↔):</a:t>
            </a:r>
          </a:p>
          <a:p>
            <a:endParaRPr lang="es-ES" sz="2400" dirty="0">
              <a:ea typeface="+mn-lt"/>
              <a:cs typeface="+mn-lt"/>
            </a:endParaRPr>
          </a:p>
          <a:p>
            <a:pPr>
              <a:buFont typeface="Arial" panose="020F0302020204030204"/>
              <a:buChar char="•"/>
            </a:pPr>
            <a:r>
              <a:rPr lang="es-ES" sz="2400" dirty="0">
                <a:ea typeface="+mn-lt"/>
                <a:cs typeface="+mn-lt"/>
              </a:rPr>
              <a:t>Si tienes gripe, entonces te pierdes el examen final.</a:t>
            </a:r>
            <a:endParaRPr lang="es-ES" dirty="0"/>
          </a:p>
          <a:p>
            <a:pPr>
              <a:buFont typeface="Arial" panose="020F0302020204030204"/>
              <a:buChar char="•"/>
            </a:pPr>
            <a:r>
              <a:rPr lang="es-ES" sz="2400" dirty="0">
                <a:ea typeface="+mn-lt"/>
                <a:cs typeface="+mn-lt"/>
              </a:rPr>
              <a:t>No te pierdes el examen final si y solo si apruebas el curso.</a:t>
            </a:r>
            <a:endParaRPr lang="es-ES" dirty="0">
              <a:ea typeface="+mn-lt"/>
              <a:cs typeface="+mn-lt"/>
            </a:endParaRPr>
          </a:p>
          <a:p>
            <a:pPr>
              <a:buFont typeface="Arial" panose="020F0302020204030204"/>
              <a:buChar char="•"/>
            </a:pPr>
            <a:r>
              <a:rPr lang="es-ES" sz="2400" dirty="0">
                <a:ea typeface="+mn-lt"/>
                <a:cs typeface="+mn-lt"/>
              </a:rPr>
              <a:t>Si te pierdes el examen final, entonces no apruebas el curso.</a:t>
            </a:r>
            <a:endParaRPr lang="es-ES" dirty="0"/>
          </a:p>
          <a:p>
            <a:pPr>
              <a:buFont typeface="Arial" panose="020F0302020204030204"/>
              <a:buChar char="•"/>
            </a:pPr>
            <a:r>
              <a:rPr lang="es-ES" sz="2400" dirty="0">
                <a:ea typeface="+mn-lt"/>
                <a:cs typeface="+mn-lt"/>
              </a:rPr>
              <a:t>Tienes gripe o te pierdes el examen final o apruebas el curso.</a:t>
            </a:r>
            <a:endParaRPr lang="es-ES" dirty="0"/>
          </a:p>
          <a:p>
            <a:pPr>
              <a:buAutoNum type="arabicPeriod"/>
            </a:pPr>
            <a:endParaRPr lang="es-ES" sz="2400" dirty="0">
              <a:ea typeface="Calibri"/>
              <a:cs typeface="Calibri"/>
            </a:endParaRP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589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AC5A4-B5B2-604D-D366-6490445BC4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19452"/>
            <a:ext cx="12192000" cy="58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0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4F01ECB-56B6-26A4-7311-80C5BE1D5970}"/>
              </a:ext>
            </a:extLst>
          </p:cNvPr>
          <p:cNvSpPr txBox="1"/>
          <p:nvPr/>
        </p:nvSpPr>
        <p:spPr>
          <a:xfrm>
            <a:off x="1595364" y="1665900"/>
            <a:ext cx="85661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Ejemplo 2: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p: "Hoy es lunes".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q: "Voy al colegio".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 err="1"/>
              <a:t>p→q</a:t>
            </a:r>
            <a:r>
              <a:rPr lang="es-ES" dirty="0"/>
              <a:t>: "Si hoy es lunes, entonces voy al colegio".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¬</a:t>
            </a:r>
            <a:r>
              <a:rPr lang="es-ES" dirty="0" err="1"/>
              <a:t>p∨q</a:t>
            </a:r>
            <a:r>
              <a:rPr lang="es-ES" dirty="0"/>
              <a:t>: "No es lunes o voy al colegio".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F1A17A1-33EF-22BA-B640-E443AE3F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606231"/>
              </p:ext>
            </p:extLst>
          </p:nvPr>
        </p:nvGraphicFramePr>
        <p:xfrm>
          <a:off x="3511530" y="4191663"/>
          <a:ext cx="5139040" cy="1976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808">
                  <a:extLst>
                    <a:ext uri="{9D8B030D-6E8A-4147-A177-3AD203B41FA5}">
                      <a16:colId xmlns:a16="http://schemas.microsoft.com/office/drawing/2014/main" val="619920903"/>
                    </a:ext>
                  </a:extLst>
                </a:gridCol>
                <a:gridCol w="1027808">
                  <a:extLst>
                    <a:ext uri="{9D8B030D-6E8A-4147-A177-3AD203B41FA5}">
                      <a16:colId xmlns:a16="http://schemas.microsoft.com/office/drawing/2014/main" val="4065235813"/>
                    </a:ext>
                  </a:extLst>
                </a:gridCol>
                <a:gridCol w="1027808">
                  <a:extLst>
                    <a:ext uri="{9D8B030D-6E8A-4147-A177-3AD203B41FA5}">
                      <a16:colId xmlns:a16="http://schemas.microsoft.com/office/drawing/2014/main" val="1581133128"/>
                    </a:ext>
                  </a:extLst>
                </a:gridCol>
                <a:gridCol w="1027808">
                  <a:extLst>
                    <a:ext uri="{9D8B030D-6E8A-4147-A177-3AD203B41FA5}">
                      <a16:colId xmlns:a16="http://schemas.microsoft.com/office/drawing/2014/main" val="3530194668"/>
                    </a:ext>
                  </a:extLst>
                </a:gridCol>
                <a:gridCol w="1027808">
                  <a:extLst>
                    <a:ext uri="{9D8B030D-6E8A-4147-A177-3AD203B41FA5}">
                      <a16:colId xmlns:a16="http://schemas.microsoft.com/office/drawing/2014/main" val="2053417260"/>
                    </a:ext>
                  </a:extLst>
                </a:gridCol>
              </a:tblGrid>
              <a:tr h="3953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u="none" strike="noStrike">
                          <a:effectLst/>
                        </a:rPr>
                        <a:t>p</a:t>
                      </a:r>
                      <a:endParaRPr lang="es-CO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u="none" strike="noStrike">
                          <a:effectLst/>
                        </a:rPr>
                        <a:t>q</a:t>
                      </a:r>
                      <a:endParaRPr lang="es-CO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u="none" strike="noStrike" dirty="0" err="1">
                          <a:effectLst/>
                        </a:rPr>
                        <a:t>p→q</a:t>
                      </a:r>
                      <a:endParaRPr lang="es-CO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¬p</a:t>
                      </a:r>
                      <a:endParaRPr lang="es-CO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¬p∨q</a:t>
                      </a:r>
                      <a:endParaRPr lang="es-CO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3906891"/>
                  </a:ext>
                </a:extLst>
              </a:tr>
              <a:tr h="395342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V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V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9182566"/>
                  </a:ext>
                </a:extLst>
              </a:tr>
              <a:tr h="395342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F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3388934"/>
                  </a:ext>
                </a:extLst>
              </a:tr>
              <a:tr h="395342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3951363"/>
                  </a:ext>
                </a:extLst>
              </a:tr>
              <a:tr h="395342"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2400" u="none" strike="noStrike" dirty="0">
                          <a:effectLst/>
                        </a:rPr>
                        <a:t>V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121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11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96" y="1711452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17" y="2034661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AE8893-D5D5-DB51-07AF-3214217719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442" y="489310"/>
            <a:ext cx="5834605" cy="5427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92F2E-C4EB-3035-3338-919DEF8319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6212" y="507420"/>
            <a:ext cx="5441293" cy="736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3A67A-24EB-F427-E73A-4F0873FE2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072" y="1243956"/>
            <a:ext cx="5453433" cy="46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6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4B643-DEB4-C77F-0211-C4BA4EE48C1A}"/>
              </a:ext>
            </a:extLst>
          </p:cNvPr>
          <p:cNvSpPr txBox="1"/>
          <p:nvPr/>
        </p:nvSpPr>
        <p:spPr>
          <a:xfrm>
            <a:off x="914519" y="1455084"/>
            <a:ext cx="9400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Tautología</a:t>
            </a:r>
            <a:endParaRPr lang="es-ES" sz="2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F01ECB-56B6-26A4-7311-80C5BE1D5970}"/>
              </a:ext>
            </a:extLst>
          </p:cNvPr>
          <p:cNvSpPr txBox="1"/>
          <p:nvPr/>
        </p:nvSpPr>
        <p:spPr>
          <a:xfrm>
            <a:off x="1524342" y="2270032"/>
            <a:ext cx="856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Una tautología es una FBF que siempre es verdadera, sin importar los valores de sus proposiciones.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2EBE20-FC65-184C-895F-F052FA2658AB}"/>
              </a:ext>
            </a:extLst>
          </p:cNvPr>
          <p:cNvSpPr txBox="1"/>
          <p:nvPr/>
        </p:nvSpPr>
        <p:spPr>
          <a:xfrm>
            <a:off x="1551721" y="4001394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Tabla de Verdad de p∨¬p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0921AB-90F3-417C-DB60-D28C683558A5}"/>
              </a:ext>
            </a:extLst>
          </p:cNvPr>
          <p:cNvSpPr txBox="1"/>
          <p:nvPr/>
        </p:nvSpPr>
        <p:spPr>
          <a:xfrm>
            <a:off x="4815060" y="3135713"/>
            <a:ext cx="612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Ejemplo de tautología:</a:t>
            </a:r>
            <a:endParaRPr lang="es-ES" dirty="0"/>
          </a:p>
          <a:p>
            <a:r>
              <a:rPr lang="es-ES" dirty="0"/>
              <a:t>p∨¬p</a:t>
            </a:r>
            <a:endParaRPr lang="es-CO" dirty="0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2E304BE6-2BFD-647C-2835-9E567ADCC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32301"/>
              </p:ext>
            </p:extLst>
          </p:nvPr>
        </p:nvGraphicFramePr>
        <p:xfrm>
          <a:off x="4615763" y="4853919"/>
          <a:ext cx="3088854" cy="1125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618">
                  <a:extLst>
                    <a:ext uri="{9D8B030D-6E8A-4147-A177-3AD203B41FA5}">
                      <a16:colId xmlns:a16="http://schemas.microsoft.com/office/drawing/2014/main" val="149901196"/>
                    </a:ext>
                  </a:extLst>
                </a:gridCol>
                <a:gridCol w="1029618">
                  <a:extLst>
                    <a:ext uri="{9D8B030D-6E8A-4147-A177-3AD203B41FA5}">
                      <a16:colId xmlns:a16="http://schemas.microsoft.com/office/drawing/2014/main" val="2229972238"/>
                    </a:ext>
                  </a:extLst>
                </a:gridCol>
                <a:gridCol w="1029618">
                  <a:extLst>
                    <a:ext uri="{9D8B030D-6E8A-4147-A177-3AD203B41FA5}">
                      <a16:colId xmlns:a16="http://schemas.microsoft.com/office/drawing/2014/main" val="2046748303"/>
                    </a:ext>
                  </a:extLst>
                </a:gridCol>
              </a:tblGrid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p 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¬ p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p∨¬p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921304"/>
                  </a:ext>
                </a:extLst>
              </a:tr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49025"/>
                  </a:ext>
                </a:extLst>
              </a:tr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V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46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68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6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4B643-DEB4-C77F-0211-C4BA4EE48C1A}"/>
              </a:ext>
            </a:extLst>
          </p:cNvPr>
          <p:cNvSpPr txBox="1"/>
          <p:nvPr/>
        </p:nvSpPr>
        <p:spPr>
          <a:xfrm>
            <a:off x="914519" y="1455084"/>
            <a:ext cx="9400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Contradicción</a:t>
            </a:r>
            <a:endParaRPr lang="es-ES" sz="2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F01ECB-56B6-26A4-7311-80C5BE1D5970}"/>
              </a:ext>
            </a:extLst>
          </p:cNvPr>
          <p:cNvSpPr txBox="1"/>
          <p:nvPr/>
        </p:nvSpPr>
        <p:spPr>
          <a:xfrm>
            <a:off x="1551721" y="2190131"/>
            <a:ext cx="856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Una </a:t>
            </a:r>
            <a:r>
              <a:rPr lang="es-ES" b="1" dirty="0"/>
              <a:t>contradicción</a:t>
            </a:r>
            <a:r>
              <a:rPr lang="es-ES" dirty="0"/>
              <a:t> es una FBF que </a:t>
            </a:r>
            <a:r>
              <a:rPr lang="es-ES" b="1" dirty="0"/>
              <a:t>siempre</a:t>
            </a:r>
            <a:r>
              <a:rPr lang="es-ES" dirty="0"/>
              <a:t> es falsa, sin importar los valores de sus proposiciones.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2EBE20-FC65-184C-895F-F052FA2658AB}"/>
              </a:ext>
            </a:extLst>
          </p:cNvPr>
          <p:cNvSpPr txBox="1"/>
          <p:nvPr/>
        </p:nvSpPr>
        <p:spPr>
          <a:xfrm>
            <a:off x="1551721" y="4001394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Tabla de Verdad </a:t>
            </a:r>
            <a:r>
              <a:rPr lang="es-ES" b="1" dirty="0"/>
              <a:t>de p</a:t>
            </a:r>
            <a:r>
              <a:rPr lang="es-CO" dirty="0"/>
              <a:t> </a:t>
            </a:r>
            <a:r>
              <a:rPr lang="es-CO" b="1" dirty="0"/>
              <a:t>∧</a:t>
            </a:r>
            <a:r>
              <a:rPr lang="es-CO" dirty="0"/>
              <a:t> </a:t>
            </a:r>
            <a:r>
              <a:rPr lang="es-ES" b="1" dirty="0"/>
              <a:t>¬p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0921AB-90F3-417C-DB60-D28C683558A5}"/>
              </a:ext>
            </a:extLst>
          </p:cNvPr>
          <p:cNvSpPr txBox="1"/>
          <p:nvPr/>
        </p:nvSpPr>
        <p:spPr>
          <a:xfrm>
            <a:off x="3031958" y="3109845"/>
            <a:ext cx="612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Ejemplo DE CONTRADICCIÓN::</a:t>
            </a:r>
            <a:endParaRPr lang="es-ES" dirty="0"/>
          </a:p>
          <a:p>
            <a:r>
              <a:rPr lang="es-CO" dirty="0"/>
              <a:t>p∧¬p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2E304BE6-2BFD-647C-2835-9E567ADCC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7028"/>
              </p:ext>
            </p:extLst>
          </p:nvPr>
        </p:nvGraphicFramePr>
        <p:xfrm>
          <a:off x="4615763" y="4853919"/>
          <a:ext cx="3088854" cy="1125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618">
                  <a:extLst>
                    <a:ext uri="{9D8B030D-6E8A-4147-A177-3AD203B41FA5}">
                      <a16:colId xmlns:a16="http://schemas.microsoft.com/office/drawing/2014/main" val="149901196"/>
                    </a:ext>
                  </a:extLst>
                </a:gridCol>
                <a:gridCol w="1029618">
                  <a:extLst>
                    <a:ext uri="{9D8B030D-6E8A-4147-A177-3AD203B41FA5}">
                      <a16:colId xmlns:a16="http://schemas.microsoft.com/office/drawing/2014/main" val="2229972238"/>
                    </a:ext>
                  </a:extLst>
                </a:gridCol>
                <a:gridCol w="1029618">
                  <a:extLst>
                    <a:ext uri="{9D8B030D-6E8A-4147-A177-3AD203B41FA5}">
                      <a16:colId xmlns:a16="http://schemas.microsoft.com/office/drawing/2014/main" val="2046748303"/>
                    </a:ext>
                  </a:extLst>
                </a:gridCol>
              </a:tblGrid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p 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¬ p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p</a:t>
                      </a:r>
                      <a:r>
                        <a:rPr lang="es-CO" sz="2400" dirty="0"/>
                        <a:t>∧</a:t>
                      </a:r>
                      <a:r>
                        <a:rPr lang="es-CO" sz="2400" u="none" strike="noStrike" dirty="0">
                          <a:effectLst/>
                        </a:rPr>
                        <a:t>¬p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921304"/>
                  </a:ext>
                </a:extLst>
              </a:tr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V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F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49025"/>
                  </a:ext>
                </a:extLst>
              </a:tr>
              <a:tr h="342606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F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>
                          <a:effectLst/>
                        </a:rPr>
                        <a:t>V</a:t>
                      </a:r>
                      <a:endParaRPr lang="es-CO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u="none" strike="noStrike" dirty="0">
                          <a:effectLst/>
                        </a:rPr>
                        <a:t>F</a:t>
                      </a:r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46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6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6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4F01ECB-56B6-26A4-7311-80C5BE1D5970}"/>
              </a:ext>
            </a:extLst>
          </p:cNvPr>
          <p:cNvSpPr txBox="1"/>
          <p:nvPr/>
        </p:nvSpPr>
        <p:spPr>
          <a:xfrm>
            <a:off x="1133460" y="2061917"/>
            <a:ext cx="1014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Ejercicio 4:</a:t>
            </a:r>
            <a:r>
              <a:rPr lang="es-ES" dirty="0"/>
              <a:t> Demostrar con una tabla de verdad que las siguientes proposiciones son equivalentes:</a:t>
            </a:r>
          </a:p>
          <a:p>
            <a:endParaRPr lang="es-ES" dirty="0"/>
          </a:p>
          <a:p>
            <a:r>
              <a:rPr lang="es-ES" dirty="0" err="1"/>
              <a:t>p→q</a:t>
            </a:r>
            <a:r>
              <a:rPr lang="es-ES" dirty="0"/>
              <a:t>≡¬</a:t>
            </a:r>
            <a:r>
              <a:rPr lang="es-ES" dirty="0" err="1"/>
              <a:t>p∨q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11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04A617-E0EB-E6A2-0B6C-86EEC4B496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94246"/>
            <a:ext cx="12192000" cy="49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47" y="386859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15" y="1460691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13" y="3735077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97" y="2259550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7" y="2156120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18" name="Google Shape;125;p15" descr="image.png">
            <a:extLst>
              <a:ext uri="{FF2B5EF4-FFF2-40B4-BE49-F238E27FC236}">
                <a16:creationId xmlns:a16="http://schemas.microsoft.com/office/drawing/2014/main" id="{3E2B0781-A458-A9E9-A644-00C8F6EC4A9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88224" y="1412436"/>
            <a:ext cx="50387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;p15">
            <a:extLst>
              <a:ext uri="{FF2B5EF4-FFF2-40B4-BE49-F238E27FC236}">
                <a16:creationId xmlns:a16="http://schemas.microsoft.com/office/drawing/2014/main" id="{FBAE859C-B84A-E4F4-C55E-E2FAB340799C}"/>
              </a:ext>
            </a:extLst>
          </p:cNvPr>
          <p:cNvSpPr txBox="1"/>
          <p:nvPr/>
        </p:nvSpPr>
        <p:spPr>
          <a:xfrm>
            <a:off x="177718" y="1478493"/>
            <a:ext cx="111813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sz="32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Qué</a:t>
            </a:r>
            <a:r>
              <a:rPr lang="en-US" sz="32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es la </a:t>
            </a:r>
            <a:r>
              <a:rPr lang="en-US" sz="32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Lógica</a:t>
            </a:r>
            <a:r>
              <a:rPr lang="en-US" sz="32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b="1" i="0" u="none" strike="noStrike" cap="none" dirty="0" err="1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Proposicional</a:t>
            </a:r>
            <a:r>
              <a:rPr lang="en-US" sz="32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1600" dirty="0"/>
          </a:p>
        </p:txBody>
      </p:sp>
      <p:sp>
        <p:nvSpPr>
          <p:cNvPr id="20" name="Google Shape;127;p15">
            <a:extLst>
              <a:ext uri="{FF2B5EF4-FFF2-40B4-BE49-F238E27FC236}">
                <a16:creationId xmlns:a16="http://schemas.microsoft.com/office/drawing/2014/main" id="{EC1A9AA3-E887-7682-63A3-8AE3B7E5E375}"/>
              </a:ext>
            </a:extLst>
          </p:cNvPr>
          <p:cNvSpPr txBox="1"/>
          <p:nvPr/>
        </p:nvSpPr>
        <p:spPr>
          <a:xfrm>
            <a:off x="771525" y="6305550"/>
            <a:ext cx="18859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DEFINICIÓN Y CONTEXTO</a:t>
            </a:r>
            <a:endParaRPr/>
          </a:p>
        </p:txBody>
      </p:sp>
      <p:sp>
        <p:nvSpPr>
          <p:cNvPr id="21" name="Google Shape;128;p15">
            <a:extLst>
              <a:ext uri="{FF2B5EF4-FFF2-40B4-BE49-F238E27FC236}">
                <a16:creationId xmlns:a16="http://schemas.microsoft.com/office/drawing/2014/main" id="{E0D9FD0F-D225-7D4F-1558-52D4E50C9BDC}"/>
              </a:ext>
            </a:extLst>
          </p:cNvPr>
          <p:cNvSpPr txBox="1"/>
          <p:nvPr/>
        </p:nvSpPr>
        <p:spPr>
          <a:xfrm>
            <a:off x="11936449" y="6432111"/>
            <a:ext cx="190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03</a:t>
            </a:r>
            <a:endParaRPr/>
          </a:p>
        </p:txBody>
      </p:sp>
      <p:sp>
        <p:nvSpPr>
          <p:cNvPr id="22" name="Google Shape;129;p15">
            <a:extLst>
              <a:ext uri="{FF2B5EF4-FFF2-40B4-BE49-F238E27FC236}">
                <a16:creationId xmlns:a16="http://schemas.microsoft.com/office/drawing/2014/main" id="{DA5139D6-9D3A-E58E-EAEE-E3CAA0229EBB}"/>
              </a:ext>
            </a:extLst>
          </p:cNvPr>
          <p:cNvSpPr txBox="1"/>
          <p:nvPr/>
        </p:nvSpPr>
        <p:spPr>
          <a:xfrm>
            <a:off x="270564" y="2217201"/>
            <a:ext cx="5038725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Es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rama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de la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lógica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matemática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encargada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estudiar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las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proposiciones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y sus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relaciones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mediante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conectivas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lógicas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sp>
        <p:nvSpPr>
          <p:cNvPr id="23" name="Google Shape;130;p15">
            <a:extLst>
              <a:ext uri="{FF2B5EF4-FFF2-40B4-BE49-F238E27FC236}">
                <a16:creationId xmlns:a16="http://schemas.microsoft.com/office/drawing/2014/main" id="{2CC3E6C6-FCA6-7519-1069-0A1127A92ECF}"/>
              </a:ext>
            </a:extLst>
          </p:cNvPr>
          <p:cNvSpPr txBox="1"/>
          <p:nvPr/>
        </p:nvSpPr>
        <p:spPr>
          <a:xfrm>
            <a:off x="251875" y="3577071"/>
            <a:ext cx="5038725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Es fundamental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informática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debido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permite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modelar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b="1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i="0" u="none" strike="noStrike" cap="none" dirty="0" err="1">
                <a:latin typeface="Inter"/>
                <a:ea typeface="Inter"/>
                <a:cs typeface="Inter"/>
                <a:sym typeface="Inter"/>
              </a:rPr>
              <a:t>razonamiento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verificar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validez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argumentos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algoritmos</a:t>
            </a:r>
            <a:r>
              <a:rPr lang="en-US" b="0" i="0" u="none" strike="noStrike" cap="none" dirty="0">
                <a:latin typeface="Inter"/>
                <a:ea typeface="Inter"/>
                <a:cs typeface="Inter"/>
                <a:sym typeface="Inter"/>
              </a:rPr>
              <a:t>.</a:t>
            </a:r>
            <a:endParaRPr sz="2000" dirty="0"/>
          </a:p>
        </p:txBody>
      </p:sp>
      <p:sp>
        <p:nvSpPr>
          <p:cNvPr id="24" name="Google Shape;131;p15">
            <a:extLst>
              <a:ext uri="{FF2B5EF4-FFF2-40B4-BE49-F238E27FC236}">
                <a16:creationId xmlns:a16="http://schemas.microsoft.com/office/drawing/2014/main" id="{58DBBE02-2962-494C-F661-2D6251FAEA56}"/>
              </a:ext>
            </a:extLst>
          </p:cNvPr>
          <p:cNvSpPr txBox="1"/>
          <p:nvPr/>
        </p:nvSpPr>
        <p:spPr>
          <a:xfrm>
            <a:off x="7412074" y="1698186"/>
            <a:ext cx="465058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Importancia</a:t>
            </a:r>
            <a:endParaRPr/>
          </a:p>
        </p:txBody>
      </p:sp>
      <p:sp>
        <p:nvSpPr>
          <p:cNvPr id="25" name="Google Shape;132;p15">
            <a:extLst>
              <a:ext uri="{FF2B5EF4-FFF2-40B4-BE49-F238E27FC236}">
                <a16:creationId xmlns:a16="http://schemas.microsoft.com/office/drawing/2014/main" id="{0824C7AB-31D7-9995-F46A-2A1B494CCBAB}"/>
              </a:ext>
            </a:extLst>
          </p:cNvPr>
          <p:cNvSpPr txBox="1"/>
          <p:nvPr/>
        </p:nvSpPr>
        <p:spPr>
          <a:xfrm>
            <a:off x="7745449" y="2336361"/>
            <a:ext cx="409575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Hardware:</a:t>
            </a: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Diseño y simplificación de circuitos lógicos electrónicos.</a:t>
            </a:r>
            <a:endParaRPr/>
          </a:p>
        </p:txBody>
      </p:sp>
      <p:sp>
        <p:nvSpPr>
          <p:cNvPr id="26" name="Google Shape;133;p15">
            <a:extLst>
              <a:ext uri="{FF2B5EF4-FFF2-40B4-BE49-F238E27FC236}">
                <a16:creationId xmlns:a16="http://schemas.microsoft.com/office/drawing/2014/main" id="{09E839B6-715A-07B8-D6A4-29BA5A81B1AC}"/>
              </a:ext>
            </a:extLst>
          </p:cNvPr>
          <p:cNvSpPr/>
          <p:nvPr/>
        </p:nvSpPr>
        <p:spPr>
          <a:xfrm>
            <a:off x="7412074" y="3422211"/>
            <a:ext cx="44291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4;p15">
            <a:extLst>
              <a:ext uri="{FF2B5EF4-FFF2-40B4-BE49-F238E27FC236}">
                <a16:creationId xmlns:a16="http://schemas.microsoft.com/office/drawing/2014/main" id="{F57E7E9F-39C1-20DD-1CEC-026C94BED56D}"/>
              </a:ext>
            </a:extLst>
          </p:cNvPr>
          <p:cNvSpPr txBox="1"/>
          <p:nvPr/>
        </p:nvSpPr>
        <p:spPr>
          <a:xfrm>
            <a:off x="7793074" y="3717486"/>
            <a:ext cx="404812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Software: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Inteligencia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artificial,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lenguajes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programación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verificación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28" name="Google Shape;135;p15">
            <a:extLst>
              <a:ext uri="{FF2B5EF4-FFF2-40B4-BE49-F238E27FC236}">
                <a16:creationId xmlns:a16="http://schemas.microsoft.com/office/drawing/2014/main" id="{923BD011-6F18-264B-6CD8-85979931BC0A}"/>
              </a:ext>
            </a:extLst>
          </p:cNvPr>
          <p:cNvSpPr/>
          <p:nvPr/>
        </p:nvSpPr>
        <p:spPr>
          <a:xfrm>
            <a:off x="7412074" y="4803336"/>
            <a:ext cx="44291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36;p15">
            <a:extLst>
              <a:ext uri="{FF2B5EF4-FFF2-40B4-BE49-F238E27FC236}">
                <a16:creationId xmlns:a16="http://schemas.microsoft.com/office/drawing/2014/main" id="{3C2810C3-1FEB-887B-CD47-0E1A60F9DF04}"/>
              </a:ext>
            </a:extLst>
          </p:cNvPr>
          <p:cNvSpPr txBox="1"/>
          <p:nvPr/>
        </p:nvSpPr>
        <p:spPr>
          <a:xfrm>
            <a:off x="7745449" y="5098611"/>
            <a:ext cx="409575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Teoría:</a:t>
            </a: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Base del razonamiento matemático formal y sistemas de inferencia.</a:t>
            </a:r>
            <a:endParaRPr/>
          </a:p>
        </p:txBody>
      </p:sp>
      <p:sp>
        <p:nvSpPr>
          <p:cNvPr id="30" name="Google Shape;137;p15">
            <a:extLst>
              <a:ext uri="{FF2B5EF4-FFF2-40B4-BE49-F238E27FC236}">
                <a16:creationId xmlns:a16="http://schemas.microsoft.com/office/drawing/2014/main" id="{BDD5A789-56D3-EEFF-1DB3-696A21307C94}"/>
              </a:ext>
            </a:extLst>
          </p:cNvPr>
          <p:cNvSpPr/>
          <p:nvPr/>
        </p:nvSpPr>
        <p:spPr>
          <a:xfrm>
            <a:off x="7412074" y="3422211"/>
            <a:ext cx="44291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8;p15">
            <a:extLst>
              <a:ext uri="{FF2B5EF4-FFF2-40B4-BE49-F238E27FC236}">
                <a16:creationId xmlns:a16="http://schemas.microsoft.com/office/drawing/2014/main" id="{F0B7AA79-C5CE-656D-8DF7-419D85312E6B}"/>
              </a:ext>
            </a:extLst>
          </p:cNvPr>
          <p:cNvSpPr/>
          <p:nvPr/>
        </p:nvSpPr>
        <p:spPr>
          <a:xfrm>
            <a:off x="7412074" y="4803336"/>
            <a:ext cx="44291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139;p15" descr="image.png">
            <a:extLst>
              <a:ext uri="{FF2B5EF4-FFF2-40B4-BE49-F238E27FC236}">
                <a16:creationId xmlns:a16="http://schemas.microsoft.com/office/drawing/2014/main" id="{033C0ACC-BE5E-8354-5A06-F1AD1A3ED22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12074" y="2707836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40;p15" descr="image.png">
            <a:extLst>
              <a:ext uri="{FF2B5EF4-FFF2-40B4-BE49-F238E27FC236}">
                <a16:creationId xmlns:a16="http://schemas.microsoft.com/office/drawing/2014/main" id="{46DCAF8E-A292-03EC-C963-89065EBE310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12074" y="4088961"/>
            <a:ext cx="2381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41;p15" descr="image.png">
            <a:extLst>
              <a:ext uri="{FF2B5EF4-FFF2-40B4-BE49-F238E27FC236}">
                <a16:creationId xmlns:a16="http://schemas.microsoft.com/office/drawing/2014/main" id="{7A86E4A5-4A62-F971-39DB-4E9AAD1F8C9B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412074" y="5470086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52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4B643-DEB4-C77F-0211-C4BA4EE48C1A}"/>
              </a:ext>
            </a:extLst>
          </p:cNvPr>
          <p:cNvSpPr txBox="1"/>
          <p:nvPr/>
        </p:nvSpPr>
        <p:spPr>
          <a:xfrm>
            <a:off x="914519" y="1455084"/>
            <a:ext cx="9400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Trabajo independiente</a:t>
            </a:r>
            <a:endParaRPr lang="es-ES" sz="2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F01ECB-56B6-26A4-7311-80C5BE1D5970}"/>
              </a:ext>
            </a:extLst>
          </p:cNvPr>
          <p:cNvSpPr txBox="1"/>
          <p:nvPr/>
        </p:nvSpPr>
        <p:spPr>
          <a:xfrm>
            <a:off x="1524342" y="2270032"/>
            <a:ext cx="8566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Leer la sección 1.1 y 1.2 del libro de Rosen o del libro de </a:t>
            </a:r>
            <a:r>
              <a:rPr lang="es-ES" dirty="0" err="1"/>
              <a:t>Johnsonbaugh</a:t>
            </a:r>
            <a:endParaRPr lang="es-ES" dirty="0"/>
          </a:p>
          <a:p>
            <a:endParaRPr lang="es-ES" dirty="0"/>
          </a:p>
          <a:p>
            <a:r>
              <a:rPr lang="es-ES" dirty="0"/>
              <a:t>Desarrollo de ejercicios sobre lógica proposicional</a:t>
            </a:r>
          </a:p>
        </p:txBody>
      </p:sp>
    </p:spTree>
    <p:extLst>
      <p:ext uri="{BB962C8B-B14F-4D97-AF65-F5344CB8AC3E}">
        <p14:creationId xmlns:p14="http://schemas.microsoft.com/office/powerpoint/2010/main" val="29034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6105525"/>
            <a:ext cx="106489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771525" y="581025"/>
            <a:ext cx="1118139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Elementos Básicos: La Proposición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771525" y="1733550"/>
            <a:ext cx="106489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Son oraciones </a:t>
            </a:r>
            <a:r>
              <a:rPr lang="en-US" sz="16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declarativas</a:t>
            </a: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que pueden ser Verdaderas (V) o Falsas (F), pero no ambas a la vez.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771525" y="6305550"/>
            <a:ext cx="12763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 PROPOSICIÓN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11229975" y="6305550"/>
            <a:ext cx="190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04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771525" y="2428875"/>
            <a:ext cx="529066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Ejemplos Válidos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6381750" y="2428875"/>
            <a:ext cx="529066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 son Proposiciones</a:t>
            </a:r>
            <a:endParaRPr/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517" y="244792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771525" y="3048000"/>
            <a:ext cx="50387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"El agua hierve a 100°C"</a:t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771525" y="350520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771525" y="3800475"/>
            <a:ext cx="50387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"2 + 2 = 5"</a:t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71525" y="4257675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71525" y="4552950"/>
            <a:ext cx="50387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"El cielo es azul"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771525" y="501015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771525" y="5305425"/>
            <a:ext cx="50387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"5 es un número par"</a:t>
            </a:r>
            <a:endParaRPr/>
          </a:p>
        </p:txBody>
      </p:sp>
      <p:pic>
        <p:nvPicPr>
          <p:cNvPr id="162" name="Google Shape;16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223" y="244792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381750" y="3048000"/>
            <a:ext cx="50387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"Cierra la puerta"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(Es una orden/imperativo)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6381750" y="350520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6381750" y="3800475"/>
            <a:ext cx="503872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"¡Hola!"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(Exclamación, sin valor de verdad)</a:t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6381750" y="4257675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81750" y="4552950"/>
            <a:ext cx="50387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"¿Qué hora es?"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(Pregunta)</a:t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71525" y="350520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4700" y="3048000"/>
            <a:ext cx="3238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/>
          <p:nvPr/>
        </p:nvSpPr>
        <p:spPr>
          <a:xfrm>
            <a:off x="771525" y="4257675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0725" y="3800475"/>
            <a:ext cx="3048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/>
          <p:nvPr/>
        </p:nvSpPr>
        <p:spPr>
          <a:xfrm>
            <a:off x="771525" y="501015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52700" y="4552950"/>
            <a:ext cx="3238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09900" y="5305425"/>
            <a:ext cx="3048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6381750" y="3505200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6381750" y="4257675"/>
            <a:ext cx="503872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6105525"/>
            <a:ext cx="106489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771525" y="466725"/>
            <a:ext cx="1118139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Ejercicio A: Clasificación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771524" y="1507331"/>
            <a:ext cx="10648950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Analice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si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los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siguientes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enunciados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poseen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un valor de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verdad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definido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sin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interacción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650" b="0" i="0" u="none" strike="noStrike" cap="none" dirty="0" err="1">
                <a:latin typeface="Inter"/>
                <a:ea typeface="Inter"/>
                <a:cs typeface="Inter"/>
                <a:sym typeface="Inter"/>
              </a:rPr>
              <a:t>oyente</a:t>
            </a:r>
            <a:r>
              <a:rPr lang="en-US" sz="1650" b="0" i="0" u="none" strike="noStrike" cap="none" dirty="0">
                <a:latin typeface="Inter"/>
                <a:ea typeface="Inter"/>
                <a:cs typeface="Inter"/>
                <a:sym typeface="Inter"/>
              </a:rPr>
              <a:t>:</a:t>
            </a:r>
            <a:endParaRPr dirty="0"/>
          </a:p>
        </p:txBody>
      </p:sp>
      <p:graphicFrame>
        <p:nvGraphicFramePr>
          <p:cNvPr id="185" name="Google Shape;185;p17"/>
          <p:cNvGraphicFramePr/>
          <p:nvPr>
            <p:extLst>
              <p:ext uri="{D42A27DB-BD31-4B8C-83A1-F6EECF244321}">
                <p14:modId xmlns:p14="http://schemas.microsoft.com/office/powerpoint/2010/main" val="2008069674"/>
              </p:ext>
            </p:extLst>
          </p:nvPr>
        </p:nvGraphicFramePr>
        <p:xfrm>
          <a:off x="771549" y="2002632"/>
          <a:ext cx="10648925" cy="42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5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Oración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¿</a:t>
                      </a:r>
                      <a:r>
                        <a:rPr lang="en-US" sz="1200" b="1" i="0" u="none" strike="noStrike" cap="none" dirty="0" err="1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Proposición</a:t>
                      </a:r>
                      <a:r>
                        <a:rPr lang="en-US" sz="1200" b="1" i="0" u="none" strike="noStrike" cap="none" dirty="0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?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Justificación Breve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"El Sol es una estrella."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SÍ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Declaración astronómica verificable (V).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"Bogotá es la capital de Colombia."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SÍ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Hecho geográfico verdadero (V).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"¡Cierra la puerta!"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Orden imperativa; no afirma ni niega hechos.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"¿Cuánto es 2 + 2?"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Pregunta abierta; busca información.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"La Tierra tiene dos lunas."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SÍ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Afirmación falsa, pero válida lógicamente (F).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"Por favor, </a:t>
                      </a:r>
                      <a:r>
                        <a:rPr lang="en-US" sz="1650" b="0" i="0" u="none" strike="noStrike" cap="none" dirty="0" err="1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guarda</a:t>
                      </a: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650" b="0" i="0" u="none" strike="noStrike" cap="none" dirty="0" err="1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silencio</a:t>
                      </a: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."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 err="1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Solicitud</a:t>
                      </a: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o </a:t>
                      </a:r>
                      <a:r>
                        <a:rPr lang="en-US" sz="1650" b="0" i="0" u="none" strike="noStrike" cap="none" dirty="0" err="1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petición</a:t>
                      </a: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650" b="0" i="0" u="none" strike="noStrike" cap="none" dirty="0" err="1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subjetiva</a:t>
                      </a:r>
                      <a:r>
                        <a:rPr lang="en-US" sz="1650" b="0" i="0" u="none" strike="noStrike" cap="none" dirty="0">
                          <a:solidFill>
                            <a:srgbClr val="475569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17"/>
          <p:cNvSpPr txBox="1"/>
          <p:nvPr/>
        </p:nvSpPr>
        <p:spPr>
          <a:xfrm>
            <a:off x="771525" y="6305550"/>
            <a:ext cx="15049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PRÁCTICA DE CLASE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11229975" y="6305550"/>
            <a:ext cx="1905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05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771525" y="2590800"/>
            <a:ext cx="425946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5030985" y="2590800"/>
            <a:ext cx="1418629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6449615" y="2590800"/>
            <a:ext cx="4970859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771525" y="323373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5030985" y="323373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6449615" y="323373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71525" y="386238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5030985" y="386238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6449615" y="386238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71525" y="449103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5030985" y="449103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6449615" y="449103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771525" y="511968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5030985" y="511968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6449615" y="511968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771525" y="574833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5030985" y="574833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6449615" y="574833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71525" y="6376987"/>
            <a:ext cx="425946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5030985" y="6376987"/>
            <a:ext cx="141862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6449615" y="6376987"/>
            <a:ext cx="49708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2463105"/>
            <a:ext cx="5038725" cy="362336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771525" y="581025"/>
            <a:ext cx="1118139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Lógica en el Contexto Diario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71525" y="1276350"/>
            <a:ext cx="1064895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71525" y="1685925"/>
            <a:ext cx="10648950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¿Puedes identificar situaciones donde usas la lógica proposicional sin darte cuenta?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57275" y="2701230"/>
            <a:ext cx="474059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33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Ejemplo Cotidiano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057275" y="3215580"/>
            <a:ext cx="45148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1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"Si termino el trabajo a las 5 </a:t>
            </a:r>
            <a:r>
              <a:rPr lang="en-US" sz="1650" b="1" i="1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650" b="0" i="1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no llueve, entonces iré al parque."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057275" y="4076402"/>
            <a:ext cx="45148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Aquí estamos evaluando condiciones compuestas para tomar una decisión (Verdadero/Falso).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381750" y="2463105"/>
            <a:ext cx="529066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563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Aplicación Inconsciente</a:t>
            </a:r>
            <a:endParaRPr/>
          </a:p>
        </p:txBody>
      </p:sp>
      <p:pic>
        <p:nvPicPr>
          <p:cNvPr id="93" name="Google Shape;93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2729805"/>
            <a:ext cx="3333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6381750" y="2977455"/>
            <a:ext cx="50387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9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Validación de requisitos (contraseñas).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6381750" y="3455491"/>
            <a:ext cx="50387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9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Toma de decisiones basada en condiciones.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6381750" y="3933527"/>
            <a:ext cx="503872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9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Detección de contradicciones en argumentos.</a:t>
            </a:r>
            <a:endParaRPr/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3029842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3507878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3985914"/>
            <a:ext cx="1809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71525" y="581025"/>
            <a:ext cx="1118139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Ejercicio: Análisis de Valor de Verdad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771525" y="1276350"/>
            <a:ext cx="1064895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771525" y="1685925"/>
            <a:ext cx="106489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¿Cuáles de las siguientes oraciones son verdaderas o falsas (proposiciones)?</a:t>
            </a:r>
            <a:endParaRPr/>
          </a:p>
        </p:txBody>
      </p:sp>
      <p:graphicFrame>
        <p:nvGraphicFramePr>
          <p:cNvPr id="108" name="Google Shape;108;p14"/>
          <p:cNvGraphicFramePr/>
          <p:nvPr>
            <p:extLst>
              <p:ext uri="{D42A27DB-BD31-4B8C-83A1-F6EECF244321}">
                <p14:modId xmlns:p14="http://schemas.microsoft.com/office/powerpoint/2010/main" val="2799972902"/>
              </p:ext>
            </p:extLst>
          </p:nvPr>
        </p:nvGraphicFramePr>
        <p:xfrm>
          <a:off x="771525" y="2354460"/>
          <a:ext cx="10648950" cy="324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32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Análisis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a)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Los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únicos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enteros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dividen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7 son 1 y 7.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Proposición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Verdadera (V).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Definición de número primo.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b)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Para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todo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entero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n,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un primo mayor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Proposición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Verdadera</a:t>
                      </a: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(V).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Infinitud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c)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La Tierra es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único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planeta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vida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Proposición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Contingente.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Tiene valor de verdad, aunque no lo sepamos.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d)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Compra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dos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boletos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para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concierto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es </a:t>
                      </a:r>
                      <a:r>
                        <a:rPr lang="en-US" sz="150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proposición</a:t>
                      </a: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Es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imperativa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" name="Google Shape;109;p14"/>
          <p:cNvSpPr/>
          <p:nvPr/>
        </p:nvSpPr>
        <p:spPr>
          <a:xfrm>
            <a:off x="771525" y="2859285"/>
            <a:ext cx="5324475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096000" y="2859285"/>
            <a:ext cx="1597223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7693223" y="2859285"/>
            <a:ext cx="3727251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71525" y="3626048"/>
            <a:ext cx="53244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096000" y="3626048"/>
            <a:ext cx="15972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7693223" y="3626048"/>
            <a:ext cx="372725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771525" y="4378523"/>
            <a:ext cx="53244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6096000" y="4378523"/>
            <a:ext cx="15972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7693223" y="4378523"/>
            <a:ext cx="372725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771525" y="4930973"/>
            <a:ext cx="53244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6096000" y="4930973"/>
            <a:ext cx="15972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7693223" y="4930973"/>
            <a:ext cx="372725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771525" y="5683448"/>
            <a:ext cx="53244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6096000" y="5683448"/>
            <a:ext cx="15972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7693223" y="5683448"/>
            <a:ext cx="372725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771525" y="6235898"/>
            <a:ext cx="53244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6096000" y="6235898"/>
            <a:ext cx="159722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7693223" y="6235898"/>
            <a:ext cx="372725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25" y="2834282"/>
            <a:ext cx="5038725" cy="1910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771525" y="581025"/>
            <a:ext cx="1118139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Conectivas Lógicas</a:t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71525" y="1276350"/>
            <a:ext cx="1064895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771525" y="1685925"/>
            <a:ext cx="5038725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Las conectivas son operadores que permiten unir proposiciones simples (atómicas) para formar complejas.</a:t>
            </a:r>
            <a:endParaRPr/>
          </a:p>
        </p:txBody>
      </p:sp>
      <p:graphicFrame>
        <p:nvGraphicFramePr>
          <p:cNvPr id="141" name="Google Shape;141;p15"/>
          <p:cNvGraphicFramePr/>
          <p:nvPr>
            <p:extLst>
              <p:ext uri="{D42A27DB-BD31-4B8C-83A1-F6EECF244321}">
                <p14:modId xmlns:p14="http://schemas.microsoft.com/office/powerpoint/2010/main" val="1979586366"/>
              </p:ext>
            </p:extLst>
          </p:nvPr>
        </p:nvGraphicFramePr>
        <p:xfrm>
          <a:off x="6381750" y="1743075"/>
          <a:ext cx="5038725" cy="3790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Conectiva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3A8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Ejemplo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2563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¬p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"No está lloviendo"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Conjunción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2563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 ∧ q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"Llueve </a:t>
                      </a: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hace frío"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Disyunción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563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 ∨ 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"Llueve </a:t>
                      </a: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hace frío"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563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 → 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</a:t>
                      </a: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llueve, </a:t>
                      </a:r>
                      <a:r>
                        <a:rPr lang="en-US" sz="1500" b="1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entonces</a:t>
                      </a: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hace frío"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563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 ↔ 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Llueve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</a:t>
                      </a: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y solo </a:t>
                      </a:r>
                      <a:r>
                        <a:rPr lang="en-US" sz="1500" b="1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hace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frío</a:t>
                      </a: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15"/>
          <p:cNvSpPr txBox="1"/>
          <p:nvPr/>
        </p:nvSpPr>
        <p:spPr>
          <a:xfrm>
            <a:off x="1057275" y="3072407"/>
            <a:ext cx="45148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Variables: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057275" y="3550443"/>
            <a:ext cx="45148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p: "Está lloviendo"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1057275" y="4028479"/>
            <a:ext cx="45148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q: "Hace frío"</a:t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6381750" y="2381250"/>
            <a:ext cx="140970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7791450" y="2381250"/>
            <a:ext cx="12001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8991600" y="2381250"/>
            <a:ext cx="2428875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6381750" y="2947987"/>
            <a:ext cx="14097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7791450" y="2947987"/>
            <a:ext cx="12001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8991600" y="2947987"/>
            <a:ext cx="2428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6381750" y="3548062"/>
            <a:ext cx="14097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7791450" y="3548062"/>
            <a:ext cx="12001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8991600" y="3548062"/>
            <a:ext cx="2428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6381750" y="4148137"/>
            <a:ext cx="14097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791450" y="4148137"/>
            <a:ext cx="12001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8991600" y="4148137"/>
            <a:ext cx="2428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6381750" y="4900612"/>
            <a:ext cx="14097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7791450" y="4900612"/>
            <a:ext cx="12001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8991600" y="4900612"/>
            <a:ext cx="2428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6381750" y="5653087"/>
            <a:ext cx="14097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7791450" y="5653087"/>
            <a:ext cx="12001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8991600" y="5653087"/>
            <a:ext cx="2428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10EF-D793-5541-F662-D62F860C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36"/>
            <a:ext cx="11827042" cy="6803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F1A998DF485741973047B0282D7461" ma:contentTypeVersion="4" ma:contentTypeDescription="Crear nuevo documento." ma:contentTypeScope="" ma:versionID="1b70b2faf0ee7eb4a2a5c078e35f5067">
  <xsd:schema xmlns:xsd="http://www.w3.org/2001/XMLSchema" xmlns:xs="http://www.w3.org/2001/XMLSchema" xmlns:p="http://schemas.microsoft.com/office/2006/metadata/properties" xmlns:ns2="539bfd63-48c4-4ceb-ad51-e3b6b1d74c20" targetNamespace="http://schemas.microsoft.com/office/2006/metadata/properties" ma:root="true" ma:fieldsID="935c1bb362677d2a5e464ee38cef8249" ns2:_="">
    <xsd:import namespace="539bfd63-48c4-4ceb-ad51-e3b6b1d74c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bfd63-48c4-4ceb-ad51-e3b6b1d74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2A1A5F-7253-4080-B5DF-B5BC64A6E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9bfd63-48c4-4ceb-ad51-e3b6b1d74c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88521E-61ED-4F45-B1B4-1DD77D94DB22}">
  <ds:schemaRefs>
    <ds:schemaRef ds:uri="539bfd63-48c4-4ceb-ad51-e3b6b1d74c20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994</Words>
  <Application>Microsoft Office PowerPoint</Application>
  <PresentationFormat>Panorámica</PresentationFormat>
  <Paragraphs>220</Paragraphs>
  <Slides>31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Inter</vt:lpstr>
      <vt:lpstr>Inter SemiBold</vt:lpstr>
      <vt:lpstr>Montserrat</vt:lpstr>
      <vt:lpstr>Montserrat SemiBold</vt:lpstr>
      <vt:lpstr>Roboto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93</cp:revision>
  <dcterms:created xsi:type="dcterms:W3CDTF">2022-07-12T20:27:57Z</dcterms:created>
  <dcterms:modified xsi:type="dcterms:W3CDTF">2026-02-06T14:24:12Z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